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6" r:id="rId8"/>
    <p:sldId id="267" r:id="rId9"/>
    <p:sldId id="268" r:id="rId10"/>
    <p:sldId id="269" r:id="rId11"/>
    <p:sldId id="270" r:id="rId12"/>
    <p:sldId id="308" r:id="rId13"/>
    <p:sldId id="309" r:id="rId14"/>
    <p:sldId id="310" r:id="rId15"/>
    <p:sldId id="31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1493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Turboprop overall pressure ratio parametric study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Thursday, 07 Jul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boProp05a-PowerBased-OPRSweep10-5-flowpat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boProp05a-PowerBased-OPRSweep10-75-flowpat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boProp05a-PowerBased-OPRSweep10-0-maps-gg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3429000"/>
          </a:xfrm>
          <a:prstGeom prst="rect">
            <a:avLst/>
          </a:prstGeom>
        </p:spPr>
      </p:pic>
      <p:pic>
        <p:nvPicPr>
          <p:cNvPr id="3" name="Picture 2" descr="TurboProp05a-PowerBased-OPRSweep10-0-maps-gg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5143500" cy="3429000"/>
          </a:xfrm>
          <a:prstGeom prst="rect">
            <a:avLst/>
          </a:prstGeom>
        </p:spPr>
      </p:pic>
      <p:pic>
        <p:nvPicPr>
          <p:cNvPr id="4" name="Picture 3" descr="TurboProp05a-PowerBased-OPRSweep10-0-maps-fp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51435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boProp05a-PowerBased-OPRSweep10-25-maps-gg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3429000"/>
          </a:xfrm>
          <a:prstGeom prst="rect">
            <a:avLst/>
          </a:prstGeom>
        </p:spPr>
      </p:pic>
      <p:pic>
        <p:nvPicPr>
          <p:cNvPr id="3" name="Picture 2" descr="TurboProp05a-PowerBased-OPRSweep10-25-maps-gg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5143500" cy="3429000"/>
          </a:xfrm>
          <a:prstGeom prst="rect">
            <a:avLst/>
          </a:prstGeom>
        </p:spPr>
      </p:pic>
      <p:pic>
        <p:nvPicPr>
          <p:cNvPr id="4" name="Picture 3" descr="TurboProp05a-PowerBased-OPRSweep10-25-maps-fp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51435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boProp05a-PowerBased-OPRSweep10-5-maps-gg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3429000"/>
          </a:xfrm>
          <a:prstGeom prst="rect">
            <a:avLst/>
          </a:prstGeom>
        </p:spPr>
      </p:pic>
      <p:pic>
        <p:nvPicPr>
          <p:cNvPr id="3" name="Picture 2" descr="TurboProp05a-PowerBased-OPRSweep10-5-maps-gg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5143500" cy="3429000"/>
          </a:xfrm>
          <a:prstGeom prst="rect">
            <a:avLst/>
          </a:prstGeom>
        </p:spPr>
      </p:pic>
      <p:pic>
        <p:nvPicPr>
          <p:cNvPr id="4" name="Picture 3" descr="TurboProp05a-PowerBased-OPRSweep10-5-maps-fp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51435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boProp05a-PowerBased-OPRSweep10-75-maps-gg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3429000"/>
          </a:xfrm>
          <a:prstGeom prst="rect">
            <a:avLst/>
          </a:prstGeom>
        </p:spPr>
      </p:pic>
      <p:pic>
        <p:nvPicPr>
          <p:cNvPr id="3" name="Picture 2" descr="TurboProp05a-PowerBased-OPRSweep10-75-maps-gg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5143500" cy="3429000"/>
          </a:xfrm>
          <a:prstGeom prst="rect">
            <a:avLst/>
          </a:prstGeom>
        </p:spPr>
      </p:pic>
      <p:pic>
        <p:nvPicPr>
          <p:cNvPr id="4" name="Picture 3" descr="TurboProp05a-PowerBased-OPRSweep10-75-maps-fp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51435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Simulation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User and workspace names</a:t>
            </a:r>
          </a:p>
          <a:p>
            <a:pPr lvl="1"/>
            <a:r>
              <a:t>MichaelSielemann</a:t>
            </a:r>
          </a:p>
          <a:p>
            <a:pPr lvl="1"/>
            <a:r>
              <a:t>Te2022</a:t>
            </a:r>
          </a:p>
          <a:p>
            <a:r>
              <a:t>Model name</a:t>
            </a:r>
          </a:p>
          <a:p>
            <a:pPr lvl="1"/>
            <a:r>
              <a:t>Te2022.Multipoint.Malardalen.PowerBasedInitialized</a:t>
            </a:r>
          </a:p>
          <a:p>
            <a:r>
              <a:t>Date and time of generation</a:t>
            </a:r>
          </a:p>
          <a:p>
            <a:pPr lvl="1"/>
            <a:r>
              <a:t>Thursday, 07 Jul 2022 at 17:58:14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boProp05a-PowerBased-OPRSweep_F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3429000"/>
          </a:xfrm>
          <a:prstGeom prst="rect">
            <a:avLst/>
          </a:prstGeom>
        </p:spPr>
      </p:pic>
      <p:pic>
        <p:nvPicPr>
          <p:cNvPr id="3" name="Picture 2" descr="TurboProp05a-PowerBased-OPRSweep_OP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5143500" cy="3429000"/>
          </a:xfrm>
          <a:prstGeom prst="rect">
            <a:avLst/>
          </a:prstGeom>
        </p:spPr>
      </p:pic>
      <p:pic>
        <p:nvPicPr>
          <p:cNvPr id="4" name="Picture 3" descr="TurboProp05a-PowerBased-OPRSweep_PSFC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5143500" cy="3429000"/>
          </a:xfrm>
          <a:prstGeom prst="rect">
            <a:avLst/>
          </a:prstGeom>
        </p:spPr>
      </p:pic>
      <p:pic>
        <p:nvPicPr>
          <p:cNvPr id="5" name="Picture 4" descr="TurboProp05a-PowerBased-OPRSweep_TSFC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429000"/>
            <a:ext cx="51435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boProp05a-PowerBased-OPRSweep_SF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3429000"/>
          </a:xfrm>
          <a:prstGeom prst="rect">
            <a:avLst/>
          </a:prstGeom>
        </p:spPr>
      </p:pic>
      <p:pic>
        <p:nvPicPr>
          <p:cNvPr id="3" name="Picture 2" descr="TurboProp05a-PowerBased-OPRSweep_prGg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5143500" cy="3429000"/>
          </a:xfrm>
          <a:prstGeom prst="rect">
            <a:avLst/>
          </a:prstGeom>
        </p:spPr>
      </p:pic>
      <p:pic>
        <p:nvPicPr>
          <p:cNvPr id="4" name="Picture 3" descr="TurboProp05a-PowerBased-OPRSweep_prGg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5143500" cy="3429000"/>
          </a:xfrm>
          <a:prstGeom prst="rect">
            <a:avLst/>
          </a:prstGeom>
        </p:spPr>
      </p:pic>
      <p:pic>
        <p:nvPicPr>
          <p:cNvPr id="5" name="Picture 4" descr="TurboProp05a-PowerBased-OPRSweep_prFp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429000"/>
            <a:ext cx="51435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boProp05a-PowerBased-OPRSweep_T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3429000"/>
          </a:xfrm>
          <a:prstGeom prst="rect">
            <a:avLst/>
          </a:prstGeom>
        </p:spPr>
      </p:pic>
      <p:pic>
        <p:nvPicPr>
          <p:cNvPr id="3" name="Picture 2" descr="TurboProp05a-PowerBased-OPRSweep_w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5143500" cy="3429000"/>
          </a:xfrm>
          <a:prstGeom prst="rect">
            <a:avLst/>
          </a:prstGeom>
        </p:spPr>
      </p:pic>
      <p:pic>
        <p:nvPicPr>
          <p:cNvPr id="4" name="Picture 3" descr="TurboProp05a-PowerBased-OPRSweep_wFue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5143500" cy="3429000"/>
          </a:xfrm>
          <a:prstGeom prst="rect">
            <a:avLst/>
          </a:prstGeom>
        </p:spPr>
      </p:pic>
      <p:pic>
        <p:nvPicPr>
          <p:cNvPr id="5" name="Picture 4" descr="TurboProp05a-PowerBased-OPRSweep_pwrFptTota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429000"/>
            <a:ext cx="51435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boProp05a-PowerBased-OPRSweep_pwrGgtTot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3429000"/>
          </a:xfrm>
          <a:prstGeom prst="rect">
            <a:avLst/>
          </a:prstGeom>
        </p:spPr>
      </p:pic>
      <p:pic>
        <p:nvPicPr>
          <p:cNvPr id="3" name="Picture 2" descr="TurboProp05a-PowerBased-OPRSweep_NFp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5143500" cy="3429000"/>
          </a:xfrm>
          <a:prstGeom prst="rect">
            <a:avLst/>
          </a:prstGeom>
        </p:spPr>
      </p:pic>
      <p:pic>
        <p:nvPicPr>
          <p:cNvPr id="4" name="Picture 3" descr="TurboProp05a-PowerBased-OPRSweep_NGg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5143500" cy="3429000"/>
          </a:xfrm>
          <a:prstGeom prst="rect">
            <a:avLst/>
          </a:prstGeom>
        </p:spPr>
      </p:pic>
      <p:pic>
        <p:nvPicPr>
          <p:cNvPr id="5" name="Picture 4" descr="TurboProp05a-PowerBased-OPRSweep_NcGgc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429000"/>
            <a:ext cx="51435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boProp05a-PowerBased-ref-flowpat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boProp05a-PowerBased-OPRSweep10-0-flowpat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boProp05a-PowerBased-OPRSweep10-25-flowpat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40</Words>
  <Application>Microsoft Office PowerPoint</Application>
  <PresentationFormat>On-screen Show (4:3)</PresentationFormat>
  <Paragraphs>10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Turboprop overall pressure ratio parametric study</vt:lpstr>
      <vt:lpstr>Simulation details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Turboprop overall pressure ratio parametric study</dc:title>
  <dc:subject/>
  <dc:creator/>
  <cp:keywords/>
  <dc:description>generated using python-pptx</dc:description>
  <cp:lastModifiedBy>Mathias Strandberg</cp:lastModifiedBy>
  <cp:revision>2</cp:revision>
  <dcterms:created xsi:type="dcterms:W3CDTF">2013-01-27T09:14:16Z</dcterms:created>
  <dcterms:modified xsi:type="dcterms:W3CDTF">2022-10-24T11:35:00Z</dcterms:modified>
  <cp:category/>
</cp:coreProperties>
</file>